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3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3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A7315-FED6-46F3-9FC9-0EAEEFFE1ADC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ABB6E-1745-46BC-9284-09A6F760D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6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7DDD5-EB20-4E8E-AEB7-4F218CB6F7E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32D566-80B4-4D25-B6D0-8495DDE8F8E3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27652" name="Rectangle 7"/>
          <p:cNvSpPr txBox="1">
            <a:spLocks noGrp="1" noChangeArrowheads="1"/>
          </p:cNvSpPr>
          <p:nvPr/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94778F-EE7F-4C77-9ADC-770E4AEC4A34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5FC84F-5CD2-45B9-9C4D-8D2AB8EDC2F9}" type="datetimeFigureOut">
              <a:rPr lang="en-US" smtClean="0"/>
              <a:pPr/>
              <a:t>31/07/18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9A6F4F-7CE4-4969-9C42-D3C0C170E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457200" y="7620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rgbClr val="FF9900"/>
              </a:solidFill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219200" y="2362200"/>
            <a:ext cx="6400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Soft Skills-1</a:t>
            </a:r>
            <a:endParaRPr lang="en-US" sz="5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5623804"/>
            <a:ext cx="4004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Prepared by </a:t>
            </a:r>
          </a:p>
          <a:p>
            <a:r>
              <a:rPr lang="en-US" sz="3600" dirty="0" err="1" smtClean="0">
                <a:solidFill>
                  <a:srgbClr val="FF0000"/>
                </a:solidFill>
              </a:rPr>
              <a:t>Meenakshi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mehan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Leadership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v"/>
            </a:pPr>
            <a:r>
              <a:rPr lang="en-US" b="1" dirty="0"/>
              <a:t>Leadership is a soft skill you can show even if you’re not directly managing others. </a:t>
            </a:r>
            <a:endParaRPr lang="en-US" b="1" dirty="0" smtClean="0"/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Leadership </a:t>
            </a:r>
            <a:r>
              <a:rPr lang="en-US" b="1" dirty="0"/>
              <a:t>can be thought of as a collection of various other soft skills, such as a general positive attitude and outlook, the ability to communicate effectively, and an aptitude for both self-motivating and motivating others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Team-Work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b="1" dirty="0"/>
              <a:t>Like leadership, good teamwork involves a combination of other soft skills. </a:t>
            </a:r>
            <a:endParaRPr lang="en-US" b="1" dirty="0" smtClean="0"/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Working </a:t>
            </a:r>
            <a:r>
              <a:rPr lang="en-US" b="1" dirty="0"/>
              <a:t>in a team towards a common goal requires the intuition and interpersonal acumen to know when to be a leader, and when to be a listener. </a:t>
            </a:r>
            <a:endParaRPr lang="en-US" b="1" dirty="0" smtClean="0"/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Good </a:t>
            </a:r>
            <a:r>
              <a:rPr lang="en-US" b="1" dirty="0"/>
              <a:t>team players are perceptive, as well as receptive to the needs and responsibilities of others.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Creativity and Problem-solving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Creativity and problem-solving skills are highly valued because they are hard to develop.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There are many people who believe that creative thinkers are born, not made, and there are certainly some people who find these skills much easier.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But</a:t>
            </a:r>
            <a:r>
              <a:rPr lang="en-US" b="1" dirty="0" smtClean="0"/>
              <a:t>, like other skills, you can develop them if you work to do so and our pages on these topics will give you some ideas about how to do this.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Time Management </a:t>
            </a:r>
            <a:r>
              <a:rPr lang="en-US" b="1" dirty="0" smtClean="0"/>
              <a:t>and Ability to work under pressure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Many would say that these two skills, which often go hand-in-hand, are more an attitude than a skill.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However they can also be developed and honed, which is why we include them as skills.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Highly valued by employers, they are also very useful for </a:t>
            </a:r>
            <a:r>
              <a:rPr lang="en-US" b="1" dirty="0" smtClean="0"/>
              <a:t>organizing </a:t>
            </a:r>
            <a:r>
              <a:rPr lang="en-US" b="1" dirty="0" smtClean="0"/>
              <a:t>a family or a team, and for making sure that the job gets done.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More and more businesses are considering soft skills as important job as an criteria.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An increase in service industry emphasizes the need for soft skills.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Soft skills are used in personal and personal life.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Thanks 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are Soft skills?</a:t>
            </a:r>
          </a:p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Importance of Soft Skill</a:t>
            </a:r>
          </a:p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Important Soft Skills?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Communication skills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Body language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Making Decisions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Self Motivation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Leadership Skills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Team-Working Skills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Creativity and Problem Solving Skills</a:t>
            </a:r>
          </a:p>
          <a:p>
            <a:pPr marL="13716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Time Management</a:t>
            </a:r>
          </a:p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Soft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Soft skills is a synonym for "people skills." The term describes those personal attributes that indicate a high level of emotional intelligence.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Unlike hard skills, which describe a person's technical skill set and ability to perform specific tasks, soft skills are broadly applicable across job titles and industries.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 It's often said that hard skills will get you an interview but you need soft skills to get -- and keep -- the job.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Importance of Soft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kill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Soft skill are very important</a:t>
            </a:r>
          </a:p>
          <a:p>
            <a:pPr algn="just"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 To handle interpersonal relations</a:t>
            </a:r>
          </a:p>
          <a:p>
            <a:pPr algn="just"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 To take appropriate decisions</a:t>
            </a:r>
          </a:p>
          <a:p>
            <a:pPr algn="just"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 To communicate effectively </a:t>
            </a:r>
          </a:p>
          <a:p>
            <a:pPr algn="just"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To have good impression and impact to gain professional development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are the Most Important Soft Skills?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Communication skills</a:t>
            </a:r>
          </a:p>
          <a:p>
            <a:pPr>
              <a:buFont typeface="Wingdings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 language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Making Decisions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Self Motivation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Leadership Skills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Team-Working Skills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Creativity and Problem Solving Skills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Time Management and ability to work under Pressure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Communication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Communication skills are always top of the ‘essential skills’ list in any job advertisement.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People with strong communication skills can build relationships (from the initial building rapport through to a longer-term relationship), listen well, and vary their communication to suit the circumstances.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Face is the index of the mind and it clearly displays the persons  interest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Body language presents to the audience what we feel &amp; think about the particular matter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Ex: Nodding one’s head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Body language (</a:t>
            </a:r>
            <a:r>
              <a:rPr lang="en-US" b="1" dirty="0" err="1" smtClean="0"/>
              <a:t>e.g</a:t>
            </a:r>
            <a:r>
              <a:rPr lang="en-US" b="1" dirty="0" smtClean="0"/>
              <a:t>, arms crossed, standing, sitting, relaxed)</a:t>
            </a:r>
          </a:p>
          <a:p>
            <a:pPr>
              <a:buClr>
                <a:schemeClr val="tx1"/>
              </a:buClr>
              <a:buFont typeface="Wingdings" charset="2"/>
              <a:buChar char="v"/>
            </a:pPr>
            <a:r>
              <a:rPr lang="en-US" b="1" dirty="0" smtClean="0"/>
              <a:t>Emotion of the sender &amp; receiver (</a:t>
            </a:r>
            <a:r>
              <a:rPr lang="en-US" b="1" dirty="0" err="1" smtClean="0"/>
              <a:t>e.g</a:t>
            </a:r>
            <a:r>
              <a:rPr lang="en-US" b="1" dirty="0" smtClean="0"/>
              <a:t>, speaking clearly, enthusiastic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Making Decisions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Valued by employers for many reasons, being able to make decisions is key to getting on in life.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Sometimes the actual decision doesn’t even matter; what matters is that you have made one and moved on.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Self Motivation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b="1" dirty="0" smtClean="0"/>
              <a:t>People who are self-motivated get on by themselves. 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They don’t need close supervision and they are good to work with because they are generally positive about life and can be counted upon to keep going.</a:t>
            </a:r>
          </a:p>
          <a:p>
            <a:pPr algn="just">
              <a:buFont typeface="Wingdings" charset="2"/>
              <a:buChar char="v"/>
            </a:pPr>
            <a:r>
              <a:rPr lang="en-US" b="1" dirty="0" smtClean="0"/>
              <a:t>It </a:t>
            </a:r>
            <a:r>
              <a:rPr lang="en-US" b="1" dirty="0" smtClean="0"/>
              <a:t>also helps to work on your personal resilience and adaptability to change.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687</Words>
  <Application>Microsoft Macintosh PowerPoint</Application>
  <PresentationFormat>On-screen Show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PowerPoint Presentation</vt:lpstr>
      <vt:lpstr>Content</vt:lpstr>
      <vt:lpstr>What are Soft skills?</vt:lpstr>
      <vt:lpstr>Importance of Soft Skill</vt:lpstr>
      <vt:lpstr>What are the Most Important Soft Skills?</vt:lpstr>
      <vt:lpstr>Communication skills</vt:lpstr>
      <vt:lpstr>Body language</vt:lpstr>
      <vt:lpstr>Making Decisions </vt:lpstr>
      <vt:lpstr>Self Motivation</vt:lpstr>
      <vt:lpstr>Leadership</vt:lpstr>
      <vt:lpstr>Team-Work</vt:lpstr>
      <vt:lpstr>Creativity and Problem-solving</vt:lpstr>
      <vt:lpstr>Time Management and Ability to work under pressure </vt:lpstr>
      <vt:lpstr>Conclusion</vt:lpstr>
      <vt:lpstr>Thanks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Soft skills?</dc:title>
  <dc:creator>Sumit Thakur</dc:creator>
  <cp:lastModifiedBy>Gaurav Mehan</cp:lastModifiedBy>
  <cp:revision>8</cp:revision>
  <dcterms:created xsi:type="dcterms:W3CDTF">2017-04-10T12:26:18Z</dcterms:created>
  <dcterms:modified xsi:type="dcterms:W3CDTF">2018-07-31T10:09:43Z</dcterms:modified>
</cp:coreProperties>
</file>